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57" r:id="rId4"/>
    <p:sldId id="261" r:id="rId5"/>
    <p:sldId id="282" r:id="rId6"/>
    <p:sldId id="263" r:id="rId7"/>
    <p:sldId id="278" r:id="rId8"/>
    <p:sldId id="279" r:id="rId9"/>
    <p:sldId id="280" r:id="rId10"/>
    <p:sldId id="259" r:id="rId11"/>
    <p:sldId id="267" r:id="rId12"/>
    <p:sldId id="258" r:id="rId13"/>
    <p:sldId id="271" r:id="rId14"/>
    <p:sldId id="272" r:id="rId15"/>
    <p:sldId id="273" r:id="rId16"/>
    <p:sldId id="275" r:id="rId17"/>
    <p:sldId id="276" r:id="rId18"/>
    <p:sldId id="277" r:id="rId19"/>
    <p:sldId id="260" r:id="rId20"/>
    <p:sldId id="27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15" autoAdjust="0"/>
  </p:normalViewPr>
  <p:slideViewPr>
    <p:cSldViewPr snapToGrid="0">
      <p:cViewPr>
        <p:scale>
          <a:sx n="75" d="100"/>
          <a:sy n="75" d="100"/>
        </p:scale>
        <p:origin x="498" y="-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FP</a:t>
            </a:r>
            <a:r>
              <a:rPr lang="de-DE" baseline="0" dirty="0"/>
              <a:t> </a:t>
            </a:r>
            <a:r>
              <a:rPr lang="de-DE" baseline="0" dirty="0" err="1"/>
              <a:t>Calculation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hours</a:t>
            </a:r>
            <a:r>
              <a:rPr lang="de-DE" baseline="0" dirty="0"/>
              <a:t> </a:t>
            </a:r>
            <a:r>
              <a:rPr lang="de-DE" baseline="0" dirty="0" err="1"/>
              <a:t>spent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Blue </a:t>
            </a:r>
            <a:r>
              <a:rPr lang="de-DE" baseline="0" dirty="0" err="1"/>
              <a:t>dots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finished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cases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last </a:t>
            </a:r>
            <a:r>
              <a:rPr lang="de-DE" baseline="0" dirty="0" err="1"/>
              <a:t>semester</a:t>
            </a:r>
            <a:endParaRPr lang="de-DE" baseline="0" dirty="0"/>
          </a:p>
          <a:p>
            <a:r>
              <a:rPr lang="de-DE" baseline="0" dirty="0"/>
              <a:t>The Line </a:t>
            </a:r>
            <a:r>
              <a:rPr lang="de-DE" baseline="0" dirty="0" err="1"/>
              <a:t>approximates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graph</a:t>
            </a:r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approximate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/time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r>
              <a:rPr lang="de-DE" baseline="0" dirty="0"/>
              <a:t> </a:t>
            </a:r>
            <a:r>
              <a:rPr lang="de-DE" baseline="0" dirty="0" err="1"/>
              <a:t>task</a:t>
            </a:r>
            <a:r>
              <a:rPr lang="de-DE" baseline="0" dirty="0"/>
              <a:t> </a:t>
            </a:r>
          </a:p>
          <a:p>
            <a:r>
              <a:rPr lang="de-DE" baseline="0" dirty="0"/>
              <a:t>-&gt;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their</a:t>
            </a:r>
            <a:r>
              <a:rPr lang="de-DE" baseline="0" dirty="0"/>
              <a:t> FP</a:t>
            </a:r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UC </a:t>
            </a:r>
            <a:r>
              <a:rPr lang="de-DE" baseline="0" dirty="0" err="1"/>
              <a:t>describe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Click</a:t>
            </a:r>
          </a:p>
          <a:p>
            <a:endParaRPr lang="de-DE" baseline="0" dirty="0"/>
          </a:p>
          <a:p>
            <a:r>
              <a:rPr lang="de-DE" baseline="0" dirty="0"/>
              <a:t>Orange </a:t>
            </a:r>
            <a:r>
              <a:rPr lang="de-DE" baseline="0" dirty="0" err="1"/>
              <a:t>dot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logged</a:t>
            </a:r>
            <a:r>
              <a:rPr lang="de-DE" baseline="0" dirty="0"/>
              <a:t> time</a:t>
            </a:r>
          </a:p>
          <a:p>
            <a:endParaRPr lang="de-DE" baseline="0" dirty="0"/>
          </a:p>
          <a:p>
            <a:r>
              <a:rPr lang="de-DE" baseline="0" dirty="0" err="1"/>
              <a:t>Suprisingly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estimation</a:t>
            </a:r>
            <a:endParaRPr lang="de-DE" baseline="0" dirty="0"/>
          </a:p>
          <a:p>
            <a:endParaRPr lang="de-DE" dirty="0"/>
          </a:p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strive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Regular</a:t>
            </a:r>
            <a:r>
              <a:rPr lang="de-DE" baseline="0" dirty="0"/>
              <a:t> update so </a:t>
            </a:r>
            <a:r>
              <a:rPr lang="de-DE" baseline="0" dirty="0" err="1"/>
              <a:t>its</a:t>
            </a:r>
            <a:r>
              <a:rPr lang="de-DE" baseline="0" dirty="0"/>
              <a:t> a </a:t>
            </a:r>
            <a:r>
              <a:rPr lang="de-DE" baseline="0" dirty="0" err="1"/>
              <a:t>living</a:t>
            </a:r>
            <a:r>
              <a:rPr lang="de-DE" baseline="0" dirty="0"/>
              <a:t> </a:t>
            </a:r>
            <a:r>
              <a:rPr lang="de-DE" baseline="0" dirty="0" err="1"/>
              <a:t>document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assure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behavior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exected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endParaRPr lang="de-DE" baseline="0" dirty="0"/>
          </a:p>
          <a:p>
            <a:r>
              <a:rPr lang="de-DE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BDD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baseline="0" dirty="0">
                <a:sym typeface="Wingdings" panose="05000000000000000000" pitchFamily="2" charset="2"/>
              </a:rPr>
              <a:t> in GHERKIN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Can </a:t>
            </a:r>
            <a:r>
              <a:rPr lang="de-DE" baseline="0" dirty="0" err="1">
                <a:sym typeface="Wingdings" panose="05000000000000000000" pitchFamily="2" charset="2"/>
              </a:rPr>
              <a:t>add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more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steps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if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needed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>
                <a:sym typeface="Wingdings" panose="05000000000000000000" pitchFamily="2" charset="2"/>
              </a:rPr>
              <a:t>Beatiful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html.report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you express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your app using natural language that can be understood by business experts and non-technical QA staff.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0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7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Lost Niclas Petersohn last</a:t>
            </a:r>
            <a:r>
              <a:rPr lang="de-DE" baseline="0" dirty="0"/>
              <a:t> Semester</a:t>
            </a:r>
          </a:p>
          <a:p>
            <a:r>
              <a:rPr lang="de-DE" baseline="0" dirty="0"/>
              <a:t>Just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Meetings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Regular  </a:t>
            </a:r>
            <a:r>
              <a:rPr lang="de-DE" baseline="0" dirty="0" err="1"/>
              <a:t>scrum</a:t>
            </a:r>
            <a:r>
              <a:rPr lang="de-DE" baseline="0" dirty="0"/>
              <a:t> </a:t>
            </a:r>
            <a:r>
              <a:rPr lang="de-DE" baseline="0" dirty="0" err="1"/>
              <a:t>meeting</a:t>
            </a:r>
            <a:r>
              <a:rPr lang="de-DE" baseline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Every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sprint</a:t>
            </a:r>
            <a:r>
              <a:rPr lang="de-DE" baseline="0" dirty="0"/>
              <a:t> </a:t>
            </a:r>
            <a:r>
              <a:rPr lang="de-DE" baseline="0" dirty="0" err="1"/>
              <a:t>planning</a:t>
            </a:r>
            <a:endParaRPr lang="de-DE" dirty="0"/>
          </a:p>
          <a:p>
            <a:endParaRPr lang="de-DE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Burndown</a:t>
            </a:r>
            <a:r>
              <a:rPr lang="de-DE" dirty="0"/>
              <a:t> Charts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Microsoft</a:t>
            </a:r>
            <a:r>
              <a:rPr lang="de-DE" baseline="0" dirty="0"/>
              <a:t> Project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generates</a:t>
            </a:r>
            <a:r>
              <a:rPr lang="de-DE" baseline="0" dirty="0">
                <a:sym typeface="Wingdings" panose="05000000000000000000" pitchFamily="2" charset="2"/>
              </a:rPr>
              <a:t> Gantt </a:t>
            </a:r>
            <a:r>
              <a:rPr lang="de-DE" baseline="0" dirty="0" err="1">
                <a:sym typeface="Wingdings" panose="05000000000000000000" pitchFamily="2" charset="2"/>
              </a:rPr>
              <a:t>chart</a:t>
            </a:r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Keep a </a:t>
            </a:r>
            <a:r>
              <a:rPr lang="de-DE" baseline="0" dirty="0" err="1">
                <a:sym typeface="Wingdings" panose="05000000000000000000" pitchFamily="2" charset="2"/>
              </a:rPr>
              <a:t>long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term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overview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endParaRPr lang="de-DE" dirty="0"/>
          </a:p>
          <a:p>
            <a:r>
              <a:rPr lang="de-DE" dirty="0" err="1"/>
              <a:t>Inspect</a:t>
            </a:r>
            <a:r>
              <a:rPr lang="de-DE" dirty="0"/>
              <a:t> Critical </a:t>
            </a:r>
            <a:r>
              <a:rPr lang="de-DE" dirty="0" err="1"/>
              <a:t>path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workload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3013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pPr lvl="1"/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decrease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factor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6747">
            <a:off x="6432348" y="3822737"/>
            <a:ext cx="4495355" cy="17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2085" y="1936377"/>
            <a:ext cx="9943164" cy="47154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Nonfunctional Requirements</a:t>
            </a:r>
          </a:p>
          <a:p>
            <a:r>
              <a:rPr lang="en-US" dirty="0"/>
              <a:t>Technical Architecture</a:t>
            </a:r>
          </a:p>
          <a:p>
            <a:pPr lvl="1"/>
            <a:r>
              <a:rPr lang="en-US" dirty="0"/>
              <a:t>Class Diagrams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Lifecycle Management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8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Nonfunctional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Available</a:t>
            </a:r>
            <a:r>
              <a:rPr lang="de-DE" dirty="0"/>
              <a:t> 24/7</a:t>
            </a:r>
          </a:p>
          <a:p>
            <a:pPr lvl="1"/>
            <a:r>
              <a:rPr lang="de-DE" dirty="0"/>
              <a:t>Fast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 lvl="1"/>
            <a:r>
              <a:rPr lang="de-DE" dirty="0" err="1"/>
              <a:t>Stability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5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0968" y="5186909"/>
            <a:ext cx="209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83680" y="5228671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83680" y="4835980"/>
            <a:ext cx="763793" cy="3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4317273" y="4873751"/>
            <a:ext cx="1035982" cy="31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363578" y="4568557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pic>
        <p:nvPicPr>
          <p:cNvPr id="102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44" y="2857979"/>
            <a:ext cx="1701871" cy="17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LTK/p6E/LTKp6EA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01" y="2803853"/>
            <a:ext cx="1640952" cy="1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5" y="2731089"/>
            <a:ext cx="1713716" cy="17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3296" y="140677"/>
            <a:ext cx="10018713" cy="175259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754" y="3194262"/>
            <a:ext cx="12221754" cy="1569356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3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statements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01808"/>
            <a:ext cx="6350267" cy="23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624</Words>
  <Application>Microsoft Office PowerPoint</Application>
  <PresentationFormat>Breitbild</PresentationFormat>
  <Paragraphs>169</Paragraphs>
  <Slides>21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Vision! </vt:lpstr>
      <vt:lpstr>PowerPoint-Präsentation</vt:lpstr>
      <vt:lpstr>Nonfunctional Requirements</vt:lpstr>
      <vt:lpstr>Technical Architecture</vt:lpstr>
      <vt:lpstr>Class Diagram Sever</vt:lpstr>
      <vt:lpstr>Class Diagram Client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  <vt:lpstr>Thanks for your attention, are there any questions left?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63</cp:revision>
  <dcterms:created xsi:type="dcterms:W3CDTF">2015-12-09T22:47:48Z</dcterms:created>
  <dcterms:modified xsi:type="dcterms:W3CDTF">2016-06-07T14:51:29Z</dcterms:modified>
</cp:coreProperties>
</file>